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3" r:id="rId5"/>
    <p:sldId id="270" r:id="rId6"/>
    <p:sldId id="259" r:id="rId7"/>
    <p:sldId id="277" r:id="rId8"/>
    <p:sldId id="278" r:id="rId9"/>
    <p:sldId id="279" r:id="rId10"/>
    <p:sldId id="274" r:id="rId11"/>
    <p:sldId id="260" r:id="rId12"/>
    <p:sldId id="280" r:id="rId13"/>
    <p:sldId id="266" r:id="rId14"/>
    <p:sldId id="261" r:id="rId15"/>
    <p:sldId id="262" r:id="rId16"/>
    <p:sldId id="263" r:id="rId17"/>
    <p:sldId id="264" r:id="rId18"/>
    <p:sldId id="265" r:id="rId19"/>
    <p:sldId id="275" r:id="rId20"/>
    <p:sldId id="276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-126" y="-2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F6321-A478-4F14-8720-53C78F1D8D33}" type="datetimeFigureOut">
              <a:rPr lang="ru-RU" smtClean="0"/>
              <a:t>25.05.2021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26F83-160A-4917-840A-15DF919947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8842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F6321-A478-4F14-8720-53C78F1D8D33}" type="datetimeFigureOut">
              <a:rPr lang="ru-RU" smtClean="0"/>
              <a:t>25.05.2021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26F83-160A-4917-840A-15DF919947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07460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F6321-A478-4F14-8720-53C78F1D8D33}" type="datetimeFigureOut">
              <a:rPr lang="ru-RU" smtClean="0"/>
              <a:t>25.05.2021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26F83-160A-4917-840A-15DF919947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64868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F6321-A478-4F14-8720-53C78F1D8D33}" type="datetimeFigureOut">
              <a:rPr lang="ru-RU" smtClean="0"/>
              <a:t>25.05.2021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26F83-160A-4917-840A-15DF919947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8581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F6321-A478-4F14-8720-53C78F1D8D33}" type="datetimeFigureOut">
              <a:rPr lang="ru-RU" smtClean="0"/>
              <a:t>25.05.2021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26F83-160A-4917-840A-15DF919947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25730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F6321-A478-4F14-8720-53C78F1D8D33}" type="datetimeFigureOut">
              <a:rPr lang="ru-RU" smtClean="0"/>
              <a:t>25.05.2021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26F83-160A-4917-840A-15DF919947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6717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F6321-A478-4F14-8720-53C78F1D8D33}" type="datetimeFigureOut">
              <a:rPr lang="ru-RU" smtClean="0"/>
              <a:t>25.05.2021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26F83-160A-4917-840A-15DF919947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25589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F6321-A478-4F14-8720-53C78F1D8D33}" type="datetimeFigureOut">
              <a:rPr lang="ru-RU" smtClean="0"/>
              <a:t>25.05.2021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26F83-160A-4917-840A-15DF919947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0492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F6321-A478-4F14-8720-53C78F1D8D33}" type="datetimeFigureOut">
              <a:rPr lang="ru-RU" smtClean="0"/>
              <a:t>25.05.2021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26F83-160A-4917-840A-15DF919947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51393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F6321-A478-4F14-8720-53C78F1D8D33}" type="datetimeFigureOut">
              <a:rPr lang="ru-RU" smtClean="0"/>
              <a:t>25.05.2021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26F83-160A-4917-840A-15DF919947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03113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F6321-A478-4F14-8720-53C78F1D8D33}" type="datetimeFigureOut">
              <a:rPr lang="ru-RU" smtClean="0"/>
              <a:t>25.05.2021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26F83-160A-4917-840A-15DF919947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8586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8F6321-A478-4F14-8720-53C78F1D8D33}" type="datetimeFigureOut">
              <a:rPr lang="ru-RU" smtClean="0"/>
              <a:t>25.05.2021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826F83-160A-4917-840A-15DF919947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475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g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vk.com/album-149554999_258379500" TargetMode="External"/><Relationship Id="rId5" Type="http://schemas.openxmlformats.org/officeDocument/2006/relationships/image" Target="../media/image32.jpeg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5" Type="http://schemas.openxmlformats.org/officeDocument/2006/relationships/image" Target="../media/image44.jpg"/><Relationship Id="rId4" Type="http://schemas.openxmlformats.org/officeDocument/2006/relationships/image" Target="../media/image43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jpeg"/><Relationship Id="rId5" Type="http://schemas.openxmlformats.org/officeDocument/2006/relationships/image" Target="../media/image48.jpg"/><Relationship Id="rId4" Type="http://schemas.openxmlformats.org/officeDocument/2006/relationships/image" Target="../media/image47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716723"/>
            <a:ext cx="9144000" cy="286180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>
                <a:latin typeface="Bahnschrift Condensed" panose="020B0502040204020203" pitchFamily="34" charset="0"/>
              </a:rPr>
              <a:t>МБУДО </a:t>
            </a:r>
            <a:r>
              <a:rPr lang="ru-RU" dirty="0" smtClean="0">
                <a:latin typeface="Bahnschrift Condensed" panose="020B0502040204020203" pitchFamily="34" charset="0"/>
              </a:rPr>
              <a:t>«Центр детского творчества» Алексеевского муниципального района Республики Татарстан</a:t>
            </a:r>
            <a:endParaRPr lang="ru-RU" dirty="0"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142096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1006" y="365125"/>
            <a:ext cx="3357154" cy="1325563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Участия</a:t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реконструкциях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605" y="601069"/>
            <a:ext cx="4180114" cy="25289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1183" y="546842"/>
            <a:ext cx="3522617" cy="34856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Объект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5514" y="3730369"/>
            <a:ext cx="4366894" cy="26051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640" y="2955172"/>
            <a:ext cx="4640045" cy="35530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5529306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5898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3849" y="424012"/>
            <a:ext cx="4842203" cy="29790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Объект 12"/>
          <p:cNvPicPr>
            <a:picLocks noGrp="1" noChangeAspect="1"/>
          </p:cNvPicPr>
          <p:nvPr>
            <p:ph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780"/>
          <a:stretch/>
        </p:blipFill>
        <p:spPr>
          <a:xfrm>
            <a:off x="1485136" y="424012"/>
            <a:ext cx="4464637" cy="29540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926" y="3344215"/>
            <a:ext cx="4719126" cy="31040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5136" y="3222045"/>
            <a:ext cx="4464535" cy="31265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7418606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5898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9977" y="188640"/>
            <a:ext cx="9326880" cy="208823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Ведение корреспондентского пункта Виртуального музея Великой Отечественной войны Республики Татарстан в Алексеевском районе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69989" y="2100094"/>
            <a:ext cx="2813320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52389" y="1877491"/>
            <a:ext cx="3474807" cy="2205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95689" y="2396385"/>
            <a:ext cx="2313908" cy="3373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3048000" y="2967335"/>
            <a:ext cx="6096000" cy="3447098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 smtClean="0">
              <a:solidFill>
                <a:srgbClr val="006AC3"/>
              </a:solidFill>
              <a:latin typeface="Arial" panose="020B0604020202020204" pitchFamily="34" charset="0"/>
              <a:hlinkClick r:id="rId6"/>
            </a:endParaRPr>
          </a:p>
          <a:p>
            <a:endParaRPr lang="ru-RU" dirty="0">
              <a:solidFill>
                <a:srgbClr val="006AC3"/>
              </a:solidFill>
              <a:latin typeface="Arial" panose="020B0604020202020204" pitchFamily="34" charset="0"/>
              <a:hlinkClick r:id="rId6"/>
            </a:endParaRPr>
          </a:p>
          <a:p>
            <a:endParaRPr lang="ru-RU" dirty="0" smtClean="0">
              <a:solidFill>
                <a:srgbClr val="006AC3"/>
              </a:solidFill>
              <a:latin typeface="Arial" panose="020B0604020202020204" pitchFamily="34" charset="0"/>
              <a:hlinkClick r:id="rId6"/>
            </a:endParaRPr>
          </a:p>
          <a:p>
            <a:endParaRPr lang="ru-RU" dirty="0">
              <a:solidFill>
                <a:srgbClr val="006AC3"/>
              </a:solidFill>
              <a:latin typeface="Arial" panose="020B0604020202020204" pitchFamily="34" charset="0"/>
              <a:hlinkClick r:id="rId6"/>
            </a:endParaRPr>
          </a:p>
          <a:p>
            <a:endParaRPr lang="ru-RU" dirty="0" smtClean="0">
              <a:solidFill>
                <a:srgbClr val="006AC3"/>
              </a:solidFill>
              <a:latin typeface="Arial" panose="020B0604020202020204" pitchFamily="34" charset="0"/>
              <a:hlinkClick r:id="rId6"/>
            </a:endParaRPr>
          </a:p>
          <a:p>
            <a:pPr algn="ctr"/>
            <a:endParaRPr lang="ru-RU" sz="1600" dirty="0" smtClean="0">
              <a:solidFill>
                <a:srgbClr val="006AC3"/>
              </a:solidFill>
              <a:latin typeface="Times New Roman" panose="02020603050405020304" pitchFamily="18" charset="0"/>
              <a:cs typeface="Times New Roman" panose="02020603050405020304" pitchFamily="18" charset="0"/>
              <a:hlinkClick r:id="rId6"/>
            </a:endParaRPr>
          </a:p>
          <a:p>
            <a:pPr algn="ctr"/>
            <a:endParaRPr lang="ru-RU" sz="1600" dirty="0">
              <a:solidFill>
                <a:srgbClr val="006AC3"/>
              </a:solidFill>
              <a:latin typeface="Times New Roman" panose="02020603050405020304" pitchFamily="18" charset="0"/>
              <a:cs typeface="Times New Roman" panose="02020603050405020304" pitchFamily="18" charset="0"/>
              <a:hlinkClick r:id="rId6"/>
            </a:endParaRPr>
          </a:p>
          <a:p>
            <a:pPr algn="ctr"/>
            <a:endParaRPr lang="ru-RU" sz="1600" dirty="0" smtClean="0">
              <a:solidFill>
                <a:srgbClr val="006AC3"/>
              </a:solidFill>
              <a:latin typeface="Times New Roman" panose="02020603050405020304" pitchFamily="18" charset="0"/>
              <a:cs typeface="Times New Roman" panose="02020603050405020304" pitchFamily="18" charset="0"/>
              <a:hlinkClick r:id="rId6"/>
            </a:endParaRPr>
          </a:p>
          <a:p>
            <a:pPr algn="ctr"/>
            <a:endParaRPr lang="ru-RU" sz="1600" dirty="0">
              <a:solidFill>
                <a:srgbClr val="006AC3"/>
              </a:solidFill>
              <a:latin typeface="Times New Roman" panose="02020603050405020304" pitchFamily="18" charset="0"/>
              <a:cs typeface="Times New Roman" panose="02020603050405020304" pitchFamily="18" charset="0"/>
              <a:hlinkClick r:id="rId6"/>
            </a:endParaRPr>
          </a:p>
          <a:p>
            <a:pPr algn="ctr"/>
            <a:endParaRPr lang="ru-RU" sz="1600" dirty="0" smtClean="0">
              <a:solidFill>
                <a:srgbClr val="006AC3"/>
              </a:solidFill>
              <a:latin typeface="Times New Roman" panose="02020603050405020304" pitchFamily="18" charset="0"/>
              <a:cs typeface="Times New Roman" panose="02020603050405020304" pitchFamily="18" charset="0"/>
              <a:hlinkClick r:id="rId6"/>
            </a:endParaRPr>
          </a:p>
          <a:p>
            <a:pPr algn="ctr"/>
            <a:r>
              <a:rPr lang="ru-RU" sz="1600" dirty="0" smtClean="0">
                <a:solidFill>
                  <a:srgbClr val="006AC3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https</a:t>
            </a:r>
            <a:r>
              <a:rPr lang="ru-RU" sz="1600" dirty="0">
                <a:solidFill>
                  <a:srgbClr val="006AC3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://vk.com/album-149554999_258379500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Виртуальный 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музей </a:t>
            </a:r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Великой 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Отечественной войны </a:t>
            </a:r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Республике Татарстан (Алексеевский район)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5486876"/>
      </p:ext>
    </p:extLst>
  </p:cSld>
  <p:clrMapOvr>
    <a:masterClrMapping/>
  </p:clrMapOvr>
  <p:transition spd="slow" advClick="0" advTm="30000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5898"/>
            <a:ext cx="12192000" cy="6858000"/>
          </a:xfrm>
          <a:prstGeom prst="rect">
            <a:avLst/>
          </a:prstGeom>
        </p:spPr>
      </p:pic>
      <p:sp>
        <p:nvSpPr>
          <p:cNvPr id="33796" name="Rectangle 4"/>
          <p:cNvSpPr>
            <a:spLocks noGrp="1" noChangeArrowheads="1"/>
          </p:cNvSpPr>
          <p:nvPr>
            <p:ph type="title"/>
          </p:nvPr>
        </p:nvSpPr>
        <p:spPr>
          <a:xfrm>
            <a:off x="838200" y="209006"/>
            <a:ext cx="4517571" cy="1363980"/>
          </a:xfrm>
        </p:spPr>
        <p:txBody>
          <a:bodyPr>
            <a:normAutofit/>
          </a:bodyPr>
          <a:lstStyle/>
          <a:p>
            <a:pPr algn="ctr"/>
            <a:r>
              <a:rPr lang="ru-RU" altLang="ru-RU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Выставочная </a:t>
            </a:r>
            <a:r>
              <a:rPr lang="ru-RU" alt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деятельность: результаты поисковой деятельности на местах боев – имена двух бойцов Красной Армии</a:t>
            </a:r>
          </a:p>
        </p:txBody>
      </p:sp>
      <p:pic>
        <p:nvPicPr>
          <p:cNvPr id="33798" name="Picture 6" descr="20061 выставка СОШ 1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870"/>
          <a:stretch/>
        </p:blipFill>
        <p:spPr>
          <a:xfrm>
            <a:off x="838200" y="1690688"/>
            <a:ext cx="4237225" cy="314597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Picture 6" descr="Боец найденный в 200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85812" y="1572986"/>
            <a:ext cx="3657600" cy="45720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969725" y="365125"/>
            <a:ext cx="535577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alt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Переписка </a:t>
            </a:r>
            <a:r>
              <a:rPr lang="ru-RU" alt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родственниками найденного на местах боев солдата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2994143"/>
      </p:ext>
    </p:extLst>
  </p:cSld>
  <p:clrMapOvr>
    <a:masterClrMapping/>
  </p:clrMapOvr>
  <p:transition spd="slow" advClick="0" advTm="3000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26502"/>
            <a:ext cx="12192000" cy="6858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5898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             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Публикации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99" t="4571" r="14921" b="5143"/>
          <a:stretch/>
        </p:blipFill>
        <p:spPr>
          <a:xfrm>
            <a:off x="685800" y="983571"/>
            <a:ext cx="3259514" cy="54210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14" t="8300" r="9499" b="6410"/>
          <a:stretch/>
        </p:blipFill>
        <p:spPr>
          <a:xfrm>
            <a:off x="7905969" y="814253"/>
            <a:ext cx="3600231" cy="51378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 rotWithShape="1">
          <a:blip r:embed="rId5"/>
          <a:srcRect l="21013" t="19285" r="27822" b="5264"/>
          <a:stretch/>
        </p:blipFill>
        <p:spPr>
          <a:xfrm>
            <a:off x="3871723" y="2888843"/>
            <a:ext cx="3958046" cy="32831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2607831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86" y="52301"/>
            <a:ext cx="8565808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7314" y="-104601"/>
            <a:ext cx="3788853" cy="26661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7314" y="2444048"/>
            <a:ext cx="3802461" cy="45185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9731000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5898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2985" y="589426"/>
            <a:ext cx="4249782" cy="29912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9903" y="918996"/>
            <a:ext cx="3310494" cy="26118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7337" y="3327265"/>
            <a:ext cx="5990031" cy="32252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637" y="529283"/>
            <a:ext cx="3935678" cy="30015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Объект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590975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5898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1970" y="4168657"/>
            <a:ext cx="5186792" cy="22670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6886" y="628470"/>
            <a:ext cx="3930046" cy="40236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6692" y="821969"/>
            <a:ext cx="4390709" cy="32792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Объект 1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146" y="3948404"/>
            <a:ext cx="4801729" cy="25472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9533395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5898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2872" y="365125"/>
            <a:ext cx="5167699" cy="38757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4851" y="537584"/>
            <a:ext cx="3379157" cy="2534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3" descr="2003 Первые экспонаты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99629" y="2894030"/>
            <a:ext cx="5263243" cy="34891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784369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3057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10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813" y="825948"/>
            <a:ext cx="4181302" cy="31338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42097" y="764142"/>
            <a:ext cx="4260939" cy="31957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11824" y="3800321"/>
            <a:ext cx="4507553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9187562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Bahnschrift" panose="020B0502040204020203" pitchFamily="34" charset="0"/>
              </a:rPr>
              <a:t/>
            </a:r>
            <a:br>
              <a:rPr lang="ru-RU" dirty="0" smtClean="0">
                <a:latin typeface="Bahnschrift" panose="020B0502040204020203" pitchFamily="34" charset="0"/>
              </a:rPr>
            </a:br>
            <a:r>
              <a:rPr lang="ru-RU" dirty="0">
                <a:latin typeface="Bahnschrift" panose="020B0502040204020203" pitchFamily="34" charset="0"/>
              </a:rPr>
              <a:t/>
            </a:r>
            <a:br>
              <a:rPr lang="ru-RU" dirty="0">
                <a:latin typeface="Bahnschrift" panose="020B0502040204020203" pitchFamily="34" charset="0"/>
              </a:rPr>
            </a:br>
            <a:endParaRPr lang="ru-RU" sz="6700" dirty="0">
              <a:latin typeface="Bahnschrift" panose="020B0502040204020203" pitchFamily="34" charset="0"/>
            </a:endParaRPr>
          </a:p>
        </p:txBody>
      </p:sp>
      <p:pic>
        <p:nvPicPr>
          <p:cNvPr id="5" name="Рисунок 4" descr="F:\DCIM\100MSDCF\DSC05106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10" t="4572" r="16780" b="15414"/>
          <a:stretch/>
        </p:blipFill>
        <p:spPr bwMode="auto">
          <a:xfrm>
            <a:off x="1972491" y="365125"/>
            <a:ext cx="8600009" cy="614017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770709" y="2116183"/>
            <a:ext cx="992778" cy="91440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97990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89158037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1115" y="180068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музейной комнате военно-исторического клуба «Звезда»</a:t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85699"/>
            <a:ext cx="11179630" cy="325206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экспонатов –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1150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Площадь – 60 кв.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Посещаемость – 6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50 человек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год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 – экскурсии, кружковые занятия по программе военно-исторического клуба «Звезда»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Иные формы работы -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выездные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выставки, выставки-лекции, участие в мероприятиях военно-исторической реконструкции, поисковые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экспедиции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316669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03512" y="188640"/>
            <a:ext cx="8784976" cy="2232248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/>
              <a:t>Паспорт поискового отряда</a:t>
            </a:r>
            <a:endParaRPr lang="ru-RU" sz="3600" b="1" dirty="0"/>
          </a:p>
        </p:txBody>
      </p:sp>
      <p:pic>
        <p:nvPicPr>
          <p:cNvPr id="4" name="Содержимое 3" descr="img243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757673" y="3140968"/>
            <a:ext cx="6312713" cy="2808312"/>
          </a:xfr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75921" y="1988840"/>
            <a:ext cx="4986989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950476026"/>
      </p:ext>
    </p:extLst>
  </p:cSld>
  <p:clrMapOvr>
    <a:masterClrMapping/>
  </p:clrMapOvr>
  <p:transition spd="slow" advClick="0" advTm="30000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5716" name="Rectangle 4"/>
          <p:cNvSpPr>
            <a:spLocks noGrp="1" noChangeArrowheads="1"/>
          </p:cNvSpPr>
          <p:nvPr>
            <p:ph type="title"/>
          </p:nvPr>
        </p:nvSpPr>
        <p:spPr>
          <a:xfrm>
            <a:off x="3383280" y="365125"/>
            <a:ext cx="7970520" cy="1325563"/>
          </a:xfrm>
        </p:spPr>
        <p:txBody>
          <a:bodyPr/>
          <a:lstStyle/>
          <a:p>
            <a:r>
              <a:rPr lang="ru-RU" alt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Музейная экспозиция</a:t>
            </a:r>
          </a:p>
        </p:txBody>
      </p:sp>
      <p:pic>
        <p:nvPicPr>
          <p:cNvPr id="115718" name="Picture 6" descr="музей246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676175" y="1478417"/>
            <a:ext cx="4732837" cy="34420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Picture 6" descr="200610 Музей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482"/>
          <a:stretch/>
        </p:blipFill>
        <p:spPr>
          <a:xfrm>
            <a:off x="1114049" y="1478417"/>
            <a:ext cx="5184751" cy="34420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2646460"/>
      </p:ext>
    </p:extLst>
  </p:cSld>
  <p:clrMapOvr>
    <a:masterClrMapping/>
  </p:clrMapOvr>
  <p:transition spd="slow" advClick="0" advTm="3000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0435" y="3632618"/>
            <a:ext cx="4613745" cy="26666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115" y="3632618"/>
            <a:ext cx="4539343" cy="26767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1675" y="620541"/>
            <a:ext cx="3960222" cy="29701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3503" y="524520"/>
            <a:ext cx="3947608" cy="31622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987346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622290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5898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31504" y="188641"/>
            <a:ext cx="8809111" cy="2310481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География поисковых поездок: Волгоградская, Смоленская, Ростовская, Ленинградская области и Республика Карелия</a:t>
            </a:r>
          </a:p>
        </p:txBody>
      </p:sp>
      <p:pic>
        <p:nvPicPr>
          <p:cNvPr id="4" name="Содержимое 3" descr="img264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987484" y="1801001"/>
            <a:ext cx="2643030" cy="38366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71599" y="2297735"/>
            <a:ext cx="3624535" cy="24271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30514" y="2834640"/>
            <a:ext cx="3782785" cy="24946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6763152"/>
      </p:ext>
    </p:extLst>
  </p:cSld>
  <p:clrMapOvr>
    <a:masterClrMapping/>
  </p:clrMapOvr>
  <p:transition spd="slow" advClick="0" advTm="30000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5898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5" y="253536"/>
            <a:ext cx="11403874" cy="3103456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 время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клуба:</a:t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совершено </a:t>
            </a:r>
            <a:r>
              <a:rPr lang="ru-RU" sz="1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28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поисковых поездок;</a:t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участники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более </a:t>
            </a:r>
            <a:r>
              <a:rPr lang="ru-RU" sz="1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120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человек;</a:t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найдено и перезахоронено </a:t>
            </a:r>
            <a:r>
              <a:rPr lang="ru-RU" sz="1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670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останков бойцов Красной Армии (в т.ч. совместно с другими отрядами Татарстана и  регионов России);</a:t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установлено </a:t>
            </a:r>
            <a:r>
              <a:rPr lang="ru-RU" sz="1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имён (1 уроженец Татарстана).</a:t>
            </a:r>
          </a:p>
        </p:txBody>
      </p:sp>
      <p:pic>
        <p:nvPicPr>
          <p:cNvPr id="4" name="Содержимое 3" descr="DSC_0100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7071768" y="3317540"/>
            <a:ext cx="4248472" cy="2743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4" cstate="print"/>
          <a:srcRect b="10927"/>
          <a:stretch/>
        </p:blipFill>
        <p:spPr bwMode="auto">
          <a:xfrm>
            <a:off x="735757" y="3630835"/>
            <a:ext cx="2391592" cy="21166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5" cstate="print"/>
          <a:srcRect b="12128"/>
          <a:stretch/>
        </p:blipFill>
        <p:spPr bwMode="auto">
          <a:xfrm>
            <a:off x="3309323" y="3636426"/>
            <a:ext cx="3684973" cy="21586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12898207"/>
      </p:ext>
    </p:extLst>
  </p:cSld>
  <p:clrMapOvr>
    <a:masterClrMapping/>
  </p:clrMapOvr>
  <p:transition spd="slow" advClick="0" advTm="30000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5898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77333" y="195660"/>
            <a:ext cx="8496089" cy="143314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>
                <a:solidFill>
                  <a:srgbClr val="FFC000"/>
                </a:solidFill>
              </a:rPr>
              <a:t>	</a:t>
            </a:r>
            <a:r>
              <a:rPr lang="ru-RU" sz="4000" dirty="0" smtClean="0">
                <a:solidFill>
                  <a:srgbClr val="FFC000"/>
                </a:solidFill>
              </a:rPr>
              <a:t/>
            </a:r>
            <a:br>
              <a:rPr lang="ru-RU" sz="4000" dirty="0" smtClean="0">
                <a:solidFill>
                  <a:srgbClr val="FFC000"/>
                </a:solidFill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Занимаемся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военно-исторической реконструкцией. Проводим походы. Участвуем в фестивалях.</a:t>
            </a:r>
          </a:p>
        </p:txBody>
      </p:sp>
      <p:pic>
        <p:nvPicPr>
          <p:cNvPr id="4" name="Содержимое 3" descr="DSC01601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694354" y="1628800"/>
            <a:ext cx="3072340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56956" y="1850358"/>
            <a:ext cx="2663440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20396" y="3911471"/>
            <a:ext cx="3197301" cy="25565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81659" y="3867591"/>
            <a:ext cx="3246489" cy="22839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281850" y="1769638"/>
            <a:ext cx="3337237" cy="22253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55470094"/>
      </p:ext>
    </p:extLst>
  </p:cSld>
  <p:clrMapOvr>
    <a:masterClrMapping/>
  </p:clrMapOvr>
  <p:transition spd="slow" advClick="0" advTm="30000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274</TotalTime>
  <Words>102</Words>
  <Application>Microsoft Office PowerPoint</Application>
  <PresentationFormat>Произвольный</PresentationFormat>
  <Paragraphs>32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            МБУДО «Центр детского творчества» Алексеевского муниципального района Республики Татарстан</vt:lpstr>
      <vt:lpstr>  </vt:lpstr>
      <vt:lpstr>  Информация о музейной комнате военно-исторического клуба «Звезда» </vt:lpstr>
      <vt:lpstr>Паспорт поискового отряда</vt:lpstr>
      <vt:lpstr>Музейная экспозиция</vt:lpstr>
      <vt:lpstr>Презентация PowerPoint</vt:lpstr>
      <vt:lpstr>География поисковых поездок: Волгоградская, Смоленская, Ростовская, Ленинградская области и Республика Карелия</vt:lpstr>
      <vt:lpstr>За все время работы клуба: - совершено 28 поисковых поездок; - участники  более 120 человек; - найдено и перезахоронено 670 останков бойцов Красной Армии (в т.ч. совместно с другими отрядами Татарстана и  регионов России); - установлено 5 имён (1 уроженец Татарстана).</vt:lpstr>
      <vt:lpstr>  Занимаемся военно-исторической реконструкцией. Проводим походы. Участвуем в фестивалях.</vt:lpstr>
      <vt:lpstr>           Участия  в реконструкциях</vt:lpstr>
      <vt:lpstr>Презентация PowerPoint</vt:lpstr>
      <vt:lpstr>Ведение корреспондентского пункта Виртуального музея Великой Отечественной войны Республики Татарстан в Алексеевском районе</vt:lpstr>
      <vt:lpstr>  Выставочная деятельность: результаты поисковой деятельности на местах боев – имена двух бойцов Красной Армии</vt:lpstr>
      <vt:lpstr>                                 Публикации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МБУДО «Центр детского творчества» Алексеевского муниципального района Республики Татарстан</dc:title>
  <dc:creator>HP</dc:creator>
  <cp:lastModifiedBy>ЦДТ</cp:lastModifiedBy>
  <cp:revision>35</cp:revision>
  <dcterms:created xsi:type="dcterms:W3CDTF">2020-05-26T05:35:30Z</dcterms:created>
  <dcterms:modified xsi:type="dcterms:W3CDTF">2021-05-25T11:15:18Z</dcterms:modified>
</cp:coreProperties>
</file>